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68" r:id="rId5"/>
    <p:sldId id="271" r:id="rId6"/>
    <p:sldId id="269" r:id="rId7"/>
    <p:sldId id="270" r:id="rId8"/>
    <p:sldId id="257" r:id="rId9"/>
    <p:sldId id="258" r:id="rId10"/>
    <p:sldId id="259" r:id="rId11"/>
    <p:sldId id="264" r:id="rId12"/>
    <p:sldId id="272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121444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Муниципальное казенное общеобразовательное учреждение «Начальная общеобразовательная школа № 16»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643050"/>
            <a:ext cx="6915176" cy="335758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Конкурс «Лучшая школьная столовая – 2024»</a:t>
            </a:r>
          </a:p>
          <a:p>
            <a:endParaRPr lang="ru-RU" sz="3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857496"/>
            <a:ext cx="557216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357166"/>
            <a:ext cx="451187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286124"/>
            <a:ext cx="4388610" cy="315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286124"/>
            <a:ext cx="4024314" cy="301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7364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3929090" cy="245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57167"/>
            <a:ext cx="4050571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8596" y="3143248"/>
            <a:ext cx="4000528" cy="3357586"/>
          </a:xfrm>
        </p:spPr>
        <p:txBody>
          <a:bodyPr>
            <a:normAutofit fontScale="85000" lnSpcReduction="1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болезни у ребят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 микробов, говорят.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Чтоб всегда здоровым быть, 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Надо руки с мылом мыть!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Мойте руки тщательно,</a:t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слежу внимательно</a:t>
            </a:r>
            <a:endParaRPr lang="ru-RU" dirty="0"/>
          </a:p>
        </p:txBody>
      </p:sp>
      <p:pic>
        <p:nvPicPr>
          <p:cNvPr id="9" name="il_fi" descr="http://0lik.ru/uploads/posts/2009-11/1257347275_0lik.ru_moidodir.jpg"/>
          <p:cNvPicPr>
            <a:picLocks/>
          </p:cNvPicPr>
          <p:nvPr/>
        </p:nvPicPr>
        <p:blipFill>
          <a:blip r:embed="rId4" cstate="print"/>
          <a:srcRect b="3846"/>
          <a:stretch>
            <a:fillRect/>
          </a:stretch>
        </p:blipFill>
        <p:spPr bwMode="auto">
          <a:xfrm>
            <a:off x="5357818" y="4071942"/>
            <a:ext cx="2808312" cy="223224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НАША СТОЛОВАЯ САМАЯ ЛУЧШАЯ!.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4340537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428737"/>
            <a:ext cx="332822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000504"/>
            <a:ext cx="3595686" cy="270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7172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latin typeface="Monotype Corsiva" pitchFamily="66" charset="0"/>
              </a:rPr>
              <a:t>Здоровое питание - залог хорошего настроения, хорошего  самочувствия.</a:t>
            </a:r>
            <a:br>
              <a:rPr lang="ru-RU" sz="4400" dirty="0" smtClean="0">
                <a:solidFill>
                  <a:srgbClr val="7030A0"/>
                </a:solidFill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8229600" cy="34518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FFC000"/>
                </a:solidFill>
              </a:rPr>
              <a:t>Приятного Всем Аппетита!</a:t>
            </a:r>
            <a:endParaRPr lang="ru-RU" sz="4400" dirty="0">
              <a:solidFill>
                <a:srgbClr val="FFC000"/>
              </a:solidFill>
            </a:endParaRPr>
          </a:p>
        </p:txBody>
      </p:sp>
      <p:pic>
        <p:nvPicPr>
          <p:cNvPr id="4" name="Рисунок 5" descr="1227455511_vegetables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4143380"/>
            <a:ext cx="2286016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/>
          </a:p>
        </p:txBody>
      </p:sp>
      <p:pic>
        <p:nvPicPr>
          <p:cNvPr id="1027" name="Picture 3" descr="C:\Users\User3\Desktop\photo1714195983 (2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500306"/>
            <a:ext cx="5143536" cy="38576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428604"/>
            <a:ext cx="47148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Возле стенда ты постой</a:t>
            </a:r>
            <a:b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 усвой урок простой:</a:t>
            </a:r>
            <a:b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Если правильно питаться,</a:t>
            </a:r>
            <a:b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будешь жить и развиваться.</a:t>
            </a:r>
            <a:endParaRPr lang="ru-RU" sz="2800" b="1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Двери школьной столовой открыты всегда…</a:t>
            </a:r>
            <a:endParaRPr lang="ru-RU" dirty="0"/>
          </a:p>
        </p:txBody>
      </p:sp>
      <p:pic>
        <p:nvPicPr>
          <p:cNvPr id="2050" name="Picture 2" descr="C:\Users\User3\Desktop\photo171419598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1600200"/>
            <a:ext cx="7143800" cy="490063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И там нас ждут приветливые работники столовой: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5484357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215074" y="1785926"/>
            <a:ext cx="26432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Персонал хороший, дружный.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занят делом нужным.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улыбчивы, добры,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Кормят стаю детворы.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Низко кланяемся им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«Спасибо» говорим!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10800000" flipH="1" flipV="1">
            <a:off x="1214414" y="142852"/>
            <a:ext cx="1643074" cy="1857388"/>
          </a:xfrm>
          <a:prstGeom prst="star6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ru-RU" sz="1200" dirty="0" err="1" smtClean="0">
                <a:solidFill>
                  <a:schemeClr val="accent4">
                    <a:lumMod val="50000"/>
                  </a:schemeClr>
                </a:solidFill>
              </a:rPr>
              <a:t>Байбекова</a:t>
            </a: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Луиза</a:t>
            </a:r>
            <a:b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200" dirty="0" err="1" smtClean="0">
                <a:solidFill>
                  <a:schemeClr val="accent4">
                    <a:lumMod val="50000"/>
                  </a:schemeClr>
                </a:solidFill>
              </a:rPr>
              <a:t>Хамзятовна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 rot="10800000" flipH="1" flipV="1">
            <a:off x="3571868" y="1643050"/>
            <a:ext cx="1785950" cy="1857388"/>
          </a:xfrm>
          <a:prstGeom prst="star6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err="1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Дивлисупова</a:t>
            </a:r>
            <a:r>
              <a:rPr kumimoji="0" lang="ru-RU" sz="1200" b="1" i="0" u="none" strike="noStrike" kern="1200" cap="none" spc="0" normalizeH="0" baseline="0" noProof="0" dirty="0" smtClean="0">
                <a:ln w="6350"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Элеонора Эдуардовна</a:t>
            </a:r>
            <a:endParaRPr kumimoji="0" lang="ru-RU" sz="1200" b="1" i="0" u="none" strike="noStrike" kern="1200" cap="none" spc="0" normalizeH="0" baseline="0" noProof="0" dirty="0">
              <a:ln w="6350"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5"/>
          <p:cNvSpPr>
            <a:spLocks noGrp="1"/>
          </p:cNvSpPr>
          <p:nvPr>
            <p:ph idx="1"/>
          </p:nvPr>
        </p:nvSpPr>
        <p:spPr>
          <a:xfrm>
            <a:off x="6715140" y="357166"/>
            <a:ext cx="1571636" cy="1643074"/>
          </a:xfrm>
          <a:prstGeom prst="star6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>
              <a:buNone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Петрова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Наталья</a:t>
            </a:r>
          </a:p>
          <a:p>
            <a:pPr algn="ctr">
              <a:buNone/>
            </a:pPr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Николаевна</a:t>
            </a:r>
            <a:endParaRPr lang="ru-RU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6116" y="428604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нашим поварам, </a:t>
            </a:r>
          </a:p>
          <a:p>
            <a:pPr algn="ctr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очень вкусно варят нам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428868"/>
            <a:ext cx="257176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428868"/>
            <a:ext cx="2428892" cy="347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500438"/>
            <a:ext cx="2286016" cy="304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ru-RU" sz="32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нашей столовой организовано  горячее питание учащихся</a:t>
            </a:r>
            <a:endParaRPr lang="ru-RU" sz="32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Столовая на 80 посадочных мест</a:t>
            </a:r>
            <a:br>
              <a:rPr lang="ru-RU" sz="4400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28670"/>
            <a:ext cx="4567776" cy="3425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5746" y="3071810"/>
            <a:ext cx="4540253" cy="340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Приготовление горячего завтрака школьникам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286124"/>
            <a:ext cx="2428892" cy="323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57298"/>
            <a:ext cx="3619499" cy="271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500174"/>
            <a:ext cx="335758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8123334" cy="523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103</TotalTime>
  <Words>121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Муниципальное казенное общеобразовательное учреждение «Начальная общеобразовательная школа № 16»</vt:lpstr>
      <vt:lpstr> </vt:lpstr>
      <vt:lpstr>Двери школьной столовой открыты всегда…</vt:lpstr>
      <vt:lpstr>И там нас ждут приветливые работники столовой:</vt:lpstr>
      <vt:lpstr>Байбекова Луиза Хамзятовна</vt:lpstr>
      <vt:lpstr>В нашей столовой организовано  горячее питание учащихся</vt:lpstr>
      <vt:lpstr>Столовая на 80 посадочных мест </vt:lpstr>
      <vt:lpstr>Приготовление горячего завтрака школьникам</vt:lpstr>
      <vt:lpstr>Слайд 9</vt:lpstr>
      <vt:lpstr>Слайд 10</vt:lpstr>
      <vt:lpstr> </vt:lpstr>
      <vt:lpstr>НАША СТОЛОВАЯ САМАЯ ЛУЧШАЯ!.</vt:lpstr>
      <vt:lpstr>Здоровое питание - залог хорошего настроения, хорошего  самочувствия.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«Лучшая столовая – 2024»</dc:title>
  <dc:creator>User3</dc:creator>
  <cp:lastModifiedBy>Пользователь Windows</cp:lastModifiedBy>
  <cp:revision>13</cp:revision>
  <dcterms:created xsi:type="dcterms:W3CDTF">2024-04-26T13:30:03Z</dcterms:created>
  <dcterms:modified xsi:type="dcterms:W3CDTF">2024-04-27T07:24:33Z</dcterms:modified>
</cp:coreProperties>
</file>